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82" r:id="rId3"/>
    <p:sldId id="289" r:id="rId4"/>
    <p:sldId id="283" r:id="rId5"/>
    <p:sldId id="296" r:id="rId6"/>
    <p:sldId id="285" r:id="rId7"/>
    <p:sldId id="300" r:id="rId8"/>
    <p:sldId id="304" r:id="rId9"/>
    <p:sldId id="286" r:id="rId10"/>
    <p:sldId id="301" r:id="rId11"/>
    <p:sldId id="311" r:id="rId12"/>
    <p:sldId id="312" r:id="rId13"/>
    <p:sldId id="307" r:id="rId14"/>
    <p:sldId id="306" r:id="rId15"/>
    <p:sldId id="308" r:id="rId16"/>
    <p:sldId id="309" r:id="rId17"/>
    <p:sldId id="302" r:id="rId18"/>
    <p:sldId id="298" r:id="rId19"/>
    <p:sldId id="288" r:id="rId20"/>
    <p:sldId id="295" r:id="rId21"/>
    <p:sldId id="305" r:id="rId22"/>
    <p:sldId id="290" r:id="rId23"/>
    <p:sldId id="287" r:id="rId24"/>
    <p:sldId id="297" r:id="rId25"/>
    <p:sldId id="294" r:id="rId26"/>
    <p:sldId id="291" r:id="rId27"/>
    <p:sldId id="284" r:id="rId28"/>
    <p:sldId id="267" r:id="rId29"/>
    <p:sldId id="269" r:id="rId30"/>
    <p:sldId id="293" r:id="rId31"/>
    <p:sldId id="292" r:id="rId32"/>
    <p:sldId id="271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5" autoAdjust="0"/>
    <p:restoredTop sz="95009" autoAdjust="0"/>
  </p:normalViewPr>
  <p:slideViewPr>
    <p:cSldViewPr snapToGrid="0">
      <p:cViewPr>
        <p:scale>
          <a:sx n="92" d="100"/>
          <a:sy n="92" d="100"/>
        </p:scale>
        <p:origin x="1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D8B7-292E-8FB0-6767-CE1A4016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ADC43-793D-8E8D-ED12-E3EA75164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7FA17-C5D6-EE97-33D3-AE87770F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771A4-4D61-FA83-D556-261635BD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3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2BA1-0EE1-8D71-D1B1-FEA577A55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E95C-D2F9-A19E-7485-A26BB60DC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8A55E-DD0A-3C44-612E-DC39B1752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8E0F-7498-3D78-E954-F90D22A9A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9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25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7.png"/><Relationship Id="rId10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A052688-DFD9-F2A6-313C-E7E1F5509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600849"/>
            <a:ext cx="13343467" cy="75057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C736DB-AC98-A636-D787-E21AEF037653}"/>
              </a:ext>
            </a:extLst>
          </p:cNvPr>
          <p:cNvSpPr/>
          <p:nvPr/>
        </p:nvSpPr>
        <p:spPr>
          <a:xfrm>
            <a:off x="7813963" y="2248947"/>
            <a:ext cx="706582" cy="921328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04BCC-B664-0251-CED4-2FC8231D8DBB}"/>
              </a:ext>
            </a:extLst>
          </p:cNvPr>
          <p:cNvSpPr txBox="1"/>
          <p:nvPr/>
        </p:nvSpPr>
        <p:spPr>
          <a:xfrm>
            <a:off x="9206345" y="2125837"/>
            <a:ext cx="775857" cy="25021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Ciliaphora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15EAAA-0FA1-BA6F-F93A-D1F33AFAC410}"/>
              </a:ext>
            </a:extLst>
          </p:cNvPr>
          <p:cNvCxnSpPr>
            <a:cxnSpLocks/>
            <a:stCxn id="4" idx="6"/>
            <a:endCxn id="5" idx="1"/>
          </p:cNvCxnSpPr>
          <p:nvPr/>
        </p:nvCxnSpPr>
        <p:spPr>
          <a:xfrm flipV="1">
            <a:off x="8520545" y="2250946"/>
            <a:ext cx="685800" cy="458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E130395-0778-05BC-EC5E-8FD9B0912913}"/>
              </a:ext>
            </a:extLst>
          </p:cNvPr>
          <p:cNvSpPr/>
          <p:nvPr/>
        </p:nvSpPr>
        <p:spPr>
          <a:xfrm>
            <a:off x="2902527" y="3297382"/>
            <a:ext cx="429491" cy="297872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2145-6163-FF6D-FC00-D0FF4E8093FA}"/>
              </a:ext>
            </a:extLst>
          </p:cNvPr>
          <p:cNvSpPr txBox="1"/>
          <p:nvPr/>
        </p:nvSpPr>
        <p:spPr>
          <a:xfrm>
            <a:off x="1406236" y="3152001"/>
            <a:ext cx="1080655" cy="55399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Chromera</a:t>
            </a:r>
            <a:r>
              <a:rPr lang="en-US" sz="1000" dirty="0"/>
              <a:t> </a:t>
            </a:r>
            <a:r>
              <a:rPr lang="en-US" sz="1000" dirty="0" err="1"/>
              <a:t>velia</a:t>
            </a:r>
            <a:endParaRPr lang="en-US" sz="1000" dirty="0"/>
          </a:p>
          <a:p>
            <a:r>
              <a:rPr lang="en-US" sz="1000" dirty="0"/>
              <a:t>Vitrella </a:t>
            </a:r>
            <a:r>
              <a:rPr lang="en-US" sz="1000" dirty="0" err="1"/>
              <a:t>brassicaformis</a:t>
            </a:r>
            <a:endParaRPr lang="en-US" sz="1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E299A-8ED0-66FD-2BD6-6EA9EF176C0E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flipH="1" flipV="1">
            <a:off x="2486891" y="3429000"/>
            <a:ext cx="415636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30E287-D228-1DF4-E977-30AF2E45A5A8}"/>
              </a:ext>
            </a:extLst>
          </p:cNvPr>
          <p:cNvSpPr txBox="1"/>
          <p:nvPr/>
        </p:nvSpPr>
        <p:spPr>
          <a:xfrm>
            <a:off x="8901546" y="3705999"/>
            <a:ext cx="108065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Bacillariophyta</a:t>
            </a:r>
          </a:p>
          <a:p>
            <a:r>
              <a:rPr lang="en-US" sz="1000" dirty="0"/>
              <a:t>Phaeophyceae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8B4F9F-3827-1633-D55C-F7F04C2CAAEE}"/>
              </a:ext>
            </a:extLst>
          </p:cNvPr>
          <p:cNvSpPr/>
          <p:nvPr/>
        </p:nvSpPr>
        <p:spPr>
          <a:xfrm>
            <a:off x="7585363" y="4352330"/>
            <a:ext cx="658091" cy="102523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E57BF1-2A91-48E7-C8A7-CB611C130DA3}"/>
              </a:ext>
            </a:extLst>
          </p:cNvPr>
          <p:cNvCxnSpPr>
            <a:cxnSpLocks/>
            <a:stCxn id="15" idx="6"/>
            <a:endCxn id="14" idx="1"/>
          </p:cNvCxnSpPr>
          <p:nvPr/>
        </p:nvCxnSpPr>
        <p:spPr>
          <a:xfrm flipV="1">
            <a:off x="8243454" y="3906054"/>
            <a:ext cx="658092" cy="958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57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screen with red text&#10;&#10;AI-generated content may be incorrect.">
            <a:extLst>
              <a:ext uri="{FF2B5EF4-FFF2-40B4-BE49-F238E27FC236}">
                <a16:creationId xmlns:a16="http://schemas.microsoft.com/office/drawing/2014/main" id="{B10320B8-C16C-C827-3C78-2B618F902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25" y="102912"/>
            <a:ext cx="3901880" cy="619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and blue text&#10;&#10;AI-generated content may be incorrect.">
            <a:extLst>
              <a:ext uri="{FF2B5EF4-FFF2-40B4-BE49-F238E27FC236}">
                <a16:creationId xmlns:a16="http://schemas.microsoft.com/office/drawing/2014/main" id="{297EDFF7-D16F-DA19-61C2-4054B4336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" y="105661"/>
            <a:ext cx="3437752" cy="1234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BBC98F95-BAAF-DA4F-A0DC-598AA134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" y="5710771"/>
            <a:ext cx="4819706" cy="1041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black background with red and blue text&#10;&#10;AI-generated content may be incorrect.">
            <a:extLst>
              <a:ext uri="{FF2B5EF4-FFF2-40B4-BE49-F238E27FC236}">
                <a16:creationId xmlns:a16="http://schemas.microsoft.com/office/drawing/2014/main" id="{C94DD3BD-4E63-6ECC-0C3C-6F2C5FB95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616" y="5186398"/>
            <a:ext cx="4340589" cy="1565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stCxn id="17" idx="7"/>
            <a:endCxn id="9" idx="2"/>
          </p:cNvCxnSpPr>
          <p:nvPr/>
        </p:nvCxnSpPr>
        <p:spPr>
          <a:xfrm flipV="1">
            <a:off x="8258162" y="722883"/>
            <a:ext cx="1879103" cy="1485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stCxn id="20" idx="1"/>
            <a:endCxn id="11" idx="3"/>
          </p:cNvCxnSpPr>
          <p:nvPr/>
        </p:nvCxnSpPr>
        <p:spPr>
          <a:xfrm flipH="1" flipV="1">
            <a:off x="3489794" y="722883"/>
            <a:ext cx="1898771" cy="352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395354" y="3716161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stCxn id="23" idx="3"/>
            <a:endCxn id="13" idx="0"/>
          </p:cNvCxnSpPr>
          <p:nvPr/>
        </p:nvCxnSpPr>
        <p:spPr>
          <a:xfrm flipH="1">
            <a:off x="2461895" y="4354743"/>
            <a:ext cx="2039979" cy="1356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838947" y="3761167"/>
            <a:ext cx="1368137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stCxn id="26" idx="5"/>
            <a:endCxn id="15" idx="0"/>
          </p:cNvCxnSpPr>
          <p:nvPr/>
        </p:nvCxnSpPr>
        <p:spPr>
          <a:xfrm>
            <a:off x="8006725" y="4797432"/>
            <a:ext cx="1911186" cy="388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olorful squares on a black background&#10;&#10;AI-generated content may be incorrect.">
            <a:extLst>
              <a:ext uri="{FF2B5EF4-FFF2-40B4-BE49-F238E27FC236}">
                <a16:creationId xmlns:a16="http://schemas.microsoft.com/office/drawing/2014/main" id="{3B8C1A69-925C-42E9-B477-1D488B7DA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79" y="1592198"/>
            <a:ext cx="839386" cy="3057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0C390-44B9-D635-3555-2D76D5DCC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DB3CA9-A05D-322D-2DBF-B3704F6987C2}"/>
              </a:ext>
            </a:extLst>
          </p:cNvPr>
          <p:cNvGrpSpPr/>
          <p:nvPr/>
        </p:nvGrpSpPr>
        <p:grpSpPr>
          <a:xfrm>
            <a:off x="5726806" y="2945293"/>
            <a:ext cx="5062914" cy="1132836"/>
            <a:chOff x="50004" y="487861"/>
            <a:chExt cx="5062914" cy="113283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3B56505-82E5-F433-5C6B-EED32476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A3D45C-880D-EEBF-897C-968FBC54E611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2E348-6FDC-D908-71C1-6158BBD782C4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44966-81F8-BDCA-6E03-334E37DD159E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F302E6-A847-464C-B80B-56B05CCB7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02A88C-D585-ED01-46A7-D2499FAAD160}"/>
              </a:ext>
            </a:extLst>
          </p:cNvPr>
          <p:cNvGrpSpPr/>
          <p:nvPr/>
        </p:nvGrpSpPr>
        <p:grpSpPr>
          <a:xfrm>
            <a:off x="5718831" y="304421"/>
            <a:ext cx="5062913" cy="1772187"/>
            <a:chOff x="50005" y="1764762"/>
            <a:chExt cx="5062913" cy="1772187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2D264CD-4170-B3B1-98E7-FB5510E7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EC95-BDB8-1128-5F26-92C5FBCF6739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67B595-47DE-CB50-1DA4-428A90D7D59A}"/>
              </a:ext>
            </a:extLst>
          </p:cNvPr>
          <p:cNvGrpSpPr/>
          <p:nvPr/>
        </p:nvGrpSpPr>
        <p:grpSpPr>
          <a:xfrm>
            <a:off x="-2159652" y="4528910"/>
            <a:ext cx="14851604" cy="2144399"/>
            <a:chOff x="46582" y="3643532"/>
            <a:chExt cx="5066336" cy="73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653C9E6-446C-5A01-0832-BCDC4304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6085BE-C589-3C47-92F1-363813938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F69216-F1F1-B777-5290-BE05DA62FA4E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B30F0D-324E-F3FE-44EC-5543B03D5222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F7C4EB-BFC7-1AC1-840F-BDD10436C14E}"/>
              </a:ext>
            </a:extLst>
          </p:cNvPr>
          <p:cNvGrpSpPr/>
          <p:nvPr/>
        </p:nvGrpSpPr>
        <p:grpSpPr>
          <a:xfrm>
            <a:off x="5645689" y="2306506"/>
            <a:ext cx="5144031" cy="442643"/>
            <a:chOff x="327415" y="4634132"/>
            <a:chExt cx="5144031" cy="44264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E4043-0A06-90C6-5F03-9FFA2DE5D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871157-2268-020B-7BF0-CA908A5D30DF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5FB25AD-E651-B56A-C8B5-BB6AC8CE2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CE0CE2-F82F-603F-8D2F-A2462A3DF322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  <p:pic>
        <p:nvPicPr>
          <p:cNvPr id="49" name="Picture 4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E8A9AD0-5219-8127-2ACD-CA523977F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12581" y="0"/>
            <a:ext cx="6365891" cy="5395925"/>
          </a:xfrm>
          <a:prstGeom prst="rect">
            <a:avLst/>
          </a:prstGeom>
        </p:spPr>
      </p:pic>
      <p:sp>
        <p:nvSpPr>
          <p:cNvPr id="50" name="Left Bracket 49">
            <a:extLst>
              <a:ext uri="{FF2B5EF4-FFF2-40B4-BE49-F238E27FC236}">
                <a16:creationId xmlns:a16="http://schemas.microsoft.com/office/drawing/2014/main" id="{8FB6B5F3-C4BF-C879-7B39-B57F800ACB19}"/>
              </a:ext>
            </a:extLst>
          </p:cNvPr>
          <p:cNvSpPr/>
          <p:nvPr/>
        </p:nvSpPr>
        <p:spPr>
          <a:xfrm rot="14921154">
            <a:off x="3611401" y="5087417"/>
            <a:ext cx="139829" cy="35699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E17518AB-D04B-5E21-3EA7-5BD851007877}"/>
              </a:ext>
            </a:extLst>
          </p:cNvPr>
          <p:cNvSpPr/>
          <p:nvPr/>
        </p:nvSpPr>
        <p:spPr>
          <a:xfrm rot="19638762">
            <a:off x="838028" y="4074782"/>
            <a:ext cx="158575" cy="62335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6584579D-662C-C360-7DD6-281C165B146E}"/>
              </a:ext>
            </a:extLst>
          </p:cNvPr>
          <p:cNvSpPr/>
          <p:nvPr/>
        </p:nvSpPr>
        <p:spPr>
          <a:xfrm rot="12500379">
            <a:off x="4703881" y="3888027"/>
            <a:ext cx="185295" cy="80800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ket 52">
            <a:extLst>
              <a:ext uri="{FF2B5EF4-FFF2-40B4-BE49-F238E27FC236}">
                <a16:creationId xmlns:a16="http://schemas.microsoft.com/office/drawing/2014/main" id="{8A3146E9-6D9C-20B3-0A8D-88D6F55D2707}"/>
              </a:ext>
            </a:extLst>
          </p:cNvPr>
          <p:cNvSpPr/>
          <p:nvPr/>
        </p:nvSpPr>
        <p:spPr>
          <a:xfrm rot="5562631">
            <a:off x="2734910" y="-100260"/>
            <a:ext cx="468768" cy="228600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6F5C1C-064C-C321-EC84-59BA6CAAA8D7}"/>
              </a:ext>
            </a:extLst>
          </p:cNvPr>
          <p:cNvSpPr txBox="1"/>
          <p:nvPr/>
        </p:nvSpPr>
        <p:spPr>
          <a:xfrm rot="182364">
            <a:off x="2141951" y="44467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95E94D-3964-16E7-10FD-E9242D3AECBA}"/>
              </a:ext>
            </a:extLst>
          </p:cNvPr>
          <p:cNvSpPr txBox="1"/>
          <p:nvPr/>
        </p:nvSpPr>
        <p:spPr>
          <a:xfrm rot="7131659">
            <a:off x="4220492" y="4201791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316250-A386-C0E4-EDF1-978B4E198FD6}"/>
              </a:ext>
            </a:extLst>
          </p:cNvPr>
          <p:cNvSpPr txBox="1"/>
          <p:nvPr/>
        </p:nvSpPr>
        <p:spPr>
          <a:xfrm rot="9581047">
            <a:off x="2945996" y="5322062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22C562AA-130E-9D14-1B0D-A867204917A9}"/>
              </a:ext>
            </a:extLst>
          </p:cNvPr>
          <p:cNvSpPr/>
          <p:nvPr/>
        </p:nvSpPr>
        <p:spPr>
          <a:xfrm rot="9975230">
            <a:off x="4894194" y="2154964"/>
            <a:ext cx="185428" cy="7017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6CDB1A-6786-3EAC-5C93-B37CD7F6C798}"/>
              </a:ext>
            </a:extLst>
          </p:cNvPr>
          <p:cNvSpPr txBox="1"/>
          <p:nvPr/>
        </p:nvSpPr>
        <p:spPr>
          <a:xfrm rot="4568585">
            <a:off x="4430038" y="2262669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F65EA8-3EDB-65F6-A00A-908AE8289667}"/>
              </a:ext>
            </a:extLst>
          </p:cNvPr>
          <p:cNvSpPr txBox="1"/>
          <p:nvPr/>
        </p:nvSpPr>
        <p:spPr>
          <a:xfrm rot="14208250">
            <a:off x="-141577" y="434424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6640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316BF-5EB5-555E-7635-86D251CB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994A72FC-5E0D-DBA0-CB6A-3F435E93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73038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E1FD6FCE-5605-3015-54AB-74AF80790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466344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3409821B-CE8C-3A42-26C0-7B69A095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2382524"/>
            <a:ext cx="2926080" cy="21945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BC8977B-5034-89C6-C579-6006C4EA58C6}"/>
              </a:ext>
            </a:extLst>
          </p:cNvPr>
          <p:cNvGrpSpPr/>
          <p:nvPr/>
        </p:nvGrpSpPr>
        <p:grpSpPr>
          <a:xfrm>
            <a:off x="834601" y="794620"/>
            <a:ext cx="5062914" cy="1132836"/>
            <a:chOff x="50004" y="487861"/>
            <a:chExt cx="5062914" cy="11328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863C203-FA76-7BC8-5B82-4D0F0898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69D828-7D43-A9C1-E8AA-2CCB3A595313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AF5E80-9CA9-06D6-F8E0-DBC4720527D9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7D77C5-BE07-4398-0EFB-B112A7B16F80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0F224E-9DFE-FFD9-FD90-5ED83C8F1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5BAABF-2C25-8277-A8EB-D5D120A812A7}"/>
              </a:ext>
            </a:extLst>
          </p:cNvPr>
          <p:cNvGrpSpPr/>
          <p:nvPr/>
        </p:nvGrpSpPr>
        <p:grpSpPr>
          <a:xfrm>
            <a:off x="834602" y="2201794"/>
            <a:ext cx="5062913" cy="1772187"/>
            <a:chOff x="50005" y="1764762"/>
            <a:chExt cx="5062913" cy="177218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5B09856-4FF0-23F4-D386-F0F50104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ED2C8C-B03F-C67B-0E4F-280BEECC64A6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F1D2AD-E875-2478-2FEE-B3862BF0996C}"/>
              </a:ext>
            </a:extLst>
          </p:cNvPr>
          <p:cNvGrpSpPr/>
          <p:nvPr/>
        </p:nvGrpSpPr>
        <p:grpSpPr>
          <a:xfrm>
            <a:off x="834601" y="4352447"/>
            <a:ext cx="5066336" cy="731520"/>
            <a:chOff x="46582" y="3643532"/>
            <a:chExt cx="5066336" cy="73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EB76406-9E2C-CCB0-E39E-A29955DC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E96C4-8689-7D2F-C456-E7FC527B6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58A44F-5AC6-F82D-8759-D40EFC78CCF2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0C53A0-F682-D5C5-3AA7-6DE117C724E9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B6FFD2-8A84-5A43-04BB-21C9614B6F76}"/>
              </a:ext>
            </a:extLst>
          </p:cNvPr>
          <p:cNvGrpSpPr/>
          <p:nvPr/>
        </p:nvGrpSpPr>
        <p:grpSpPr>
          <a:xfrm>
            <a:off x="756906" y="5943747"/>
            <a:ext cx="5144031" cy="442643"/>
            <a:chOff x="327415" y="4634132"/>
            <a:chExt cx="5144031" cy="44264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0895A6-6B71-991A-F92A-39EA3ED42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57A3FB4-7AF9-D012-F0FD-8A11E585D3F2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A2495F1-2370-C421-0144-2FCA22170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E2DE9D-E501-76B2-1F7B-E444913BAE10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1271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28" y="433068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3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45" y="632287"/>
            <a:ext cx="7329055" cy="41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C50CECB-52B5-04B4-D703-05F9A5CB6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16767</TotalTime>
  <Words>390</Words>
  <Application>Microsoft Office PowerPoint</Application>
  <PresentationFormat>Widescreen</PresentationFormat>
  <Paragraphs>198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97</cp:revision>
  <dcterms:created xsi:type="dcterms:W3CDTF">2025-03-18T16:01:18Z</dcterms:created>
  <dcterms:modified xsi:type="dcterms:W3CDTF">2025-05-22T20:48:49Z</dcterms:modified>
</cp:coreProperties>
</file>